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18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3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hyperlink" Target="https://lab.textdata.org/tesfaye3/hotspo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7B67F-AF49-9242-9858-A41875250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HOTSPOT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B4637E-E5DC-7B4D-8862-50611A437B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Real Time Events Hot-Spot Mapping Using Twitter Feed</a:t>
            </a:r>
          </a:p>
          <a:p>
            <a:r>
              <a:rPr lang="en-US" dirty="0">
                <a:highlight>
                  <a:srgbClr val="FFFF00"/>
                </a:highlight>
              </a:rPr>
              <a:t>Single team NETID:tesfaye3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7CBC099-82C2-694C-A448-DBB160A6A7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002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75"/>
    </mc:Choice>
    <mc:Fallback xmlns="">
      <p:transition spd="slow" advTm="11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B3ECF-EF23-524C-93C7-BF1088722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8437-5038-184B-9653-551BC404E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is now, the hotspots are not labeled. So we may not know which spots are what. Therefore, each spot needs to be labeled with a keyword and time frame.</a:t>
            </a:r>
          </a:p>
          <a:p>
            <a:r>
              <a:rPr lang="en-US" dirty="0"/>
              <a:t>For ease of use, obviously needs to be deployed as a web application with a user interface to input keywords and date range.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4E0D5A0-AF40-B849-A308-81EF212E92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10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218"/>
    </mc:Choice>
    <mc:Fallback xmlns="">
      <p:transition spd="slow" advTm="69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97B62-2739-6C45-B973-AFE81B9B8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BF1D-EF71-1448-9C2D-6A1617199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665540"/>
          </a:xfrm>
        </p:spPr>
        <p:txBody>
          <a:bodyPr/>
          <a:lstStyle/>
          <a:p>
            <a:r>
              <a:rPr lang="en-US" dirty="0"/>
              <a:t>This is an application written in python for mapping main events across the globe.</a:t>
            </a:r>
          </a:p>
          <a:p>
            <a:r>
              <a:rPr lang="en-US" dirty="0"/>
              <a:t>It relies on what people across the globe tweet about.</a:t>
            </a:r>
          </a:p>
          <a:p>
            <a:r>
              <a:rPr lang="en-US" dirty="0"/>
              <a:t>Uses the </a:t>
            </a:r>
            <a:r>
              <a:rPr lang="en-US" dirty="0" err="1"/>
              <a:t>Tweepy</a:t>
            </a:r>
            <a:r>
              <a:rPr lang="en-US" dirty="0"/>
              <a:t> twitter API library to connect to the twitter server and fetch tweets.</a:t>
            </a:r>
          </a:p>
          <a:p>
            <a:r>
              <a:rPr lang="en-US" dirty="0"/>
              <a:t>Tweets are fetched using the search feature of the API passing date range (start and end dates for search) and search keywords.</a:t>
            </a:r>
          </a:p>
          <a:p>
            <a:r>
              <a:rPr lang="en-US" dirty="0"/>
              <a:t>Uses the </a:t>
            </a:r>
            <a:r>
              <a:rPr lang="en-US" dirty="0" err="1"/>
              <a:t>gmplot</a:t>
            </a:r>
            <a:r>
              <a:rPr lang="en-US" dirty="0"/>
              <a:t> library to draw heatmap on to google maps, uses the </a:t>
            </a:r>
            <a:r>
              <a:rPr lang="en-US" dirty="0" err="1"/>
              <a:t>geopy</a:t>
            </a:r>
            <a:r>
              <a:rPr lang="en-US" dirty="0"/>
              <a:t> API services to convert twitter user location to latitude longitude for </a:t>
            </a:r>
            <a:r>
              <a:rPr lang="en-US" dirty="0" err="1"/>
              <a:t>gmplot’s</a:t>
            </a:r>
            <a:r>
              <a:rPr lang="en-US" dirty="0"/>
              <a:t> use.</a:t>
            </a:r>
          </a:p>
          <a:p>
            <a:r>
              <a:rPr lang="en-US" dirty="0"/>
              <a:t>The source code is at: </a:t>
            </a:r>
            <a:r>
              <a:rPr lang="en-US" dirty="0">
                <a:hlinkClick r:id="rId4"/>
              </a:rPr>
              <a:t>https://lab.textdata.org/tesfaye3/hotspot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ED374A3-CAC8-DB43-BFD0-14674D2639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16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72"/>
    </mc:Choice>
    <mc:Fallback xmlns="">
      <p:transition spd="slow" advTm="468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5AE17-77A6-8844-BEFE-880A0147C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Twitter credentials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76DF634-2D7C-2944-9801-3214A7FCA3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85386" y="2016125"/>
            <a:ext cx="7335553" cy="3449638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4736F0-18CF-4843-9B60-5DA5D11577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0" y="1392236"/>
            <a:ext cx="12065000" cy="432276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4797F2D-5EBE-A443-8186-AC5C6BE4B4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425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988"/>
    </mc:Choice>
    <mc:Fallback xmlns="">
      <p:transition spd="slow" advTm="69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A48CC-55A9-A249-A387-4D147BC30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Configured inputs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52F3EE-D42B-1444-9E7F-AF8E5B178C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85386" y="2016125"/>
            <a:ext cx="7335553" cy="34496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86FD2FF-EA3B-E44B-BD7B-ACD6B198A0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02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73"/>
    </mc:Choice>
    <mc:Fallback xmlns="">
      <p:transition spd="slow" advTm="13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FE4EF-A330-404E-BD76-66446B8F2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Connecting to twitter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8D2CC6-A236-CF4D-BDC0-11D06F0F94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50975" y="2168123"/>
            <a:ext cx="9604375" cy="3145642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E5C149F-6FC4-EC48-9A62-A470B79411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6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48"/>
    </mc:Choice>
    <mc:Fallback xmlns="">
      <p:transition spd="slow" advTm="26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04678-7F02-A64C-8BB3-F8EDDDCE1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Searching for tweets and save to csv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CC67756-835C-D547-AA6F-63F8747C26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93203" y="2016125"/>
            <a:ext cx="8719918" cy="34496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6CA86E6-AAF2-ED46-9A46-8CA1000EF4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4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494"/>
    </mc:Choice>
    <mc:Fallback xmlns="">
      <p:transition spd="slow" advTm="62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EE8B8-6B16-4343-89EB-66598DA2E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Resulting csv file</a:t>
            </a:r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2FB84A1-E82B-B448-B5D1-9E9DC4B116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869722" y="2016125"/>
            <a:ext cx="6766880" cy="34496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3499197-CCD1-314A-8E66-76061DFE34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47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195"/>
    </mc:Choice>
    <mc:Fallback xmlns="">
      <p:transition spd="slow" advTm="119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7B72-E186-354C-B84D-1ACE79DF1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Plot the result as heatmap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2E7EDB-4D32-FC43-8C92-5A8B4AE42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582941" y="2016125"/>
            <a:ext cx="6040030" cy="34496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5CC007E-7533-CA4A-88B8-7056FA32C8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65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694"/>
    </mc:Choice>
    <mc:Fallback xmlns="">
      <p:transition spd="slow" advTm="52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6CF47-A590-734E-A515-8171E8365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hotspots map</a:t>
            </a:r>
          </a:p>
        </p:txBody>
      </p:sp>
      <p:pic>
        <p:nvPicPr>
          <p:cNvPr id="5" name="Content Placeholder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83A84521-6F30-4741-86A3-FB64214D82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271956" y="2016125"/>
            <a:ext cx="5962413" cy="34496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0A102D5-3137-964D-8861-D7F743C604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493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85</TotalTime>
  <Words>217</Words>
  <Application>Microsoft Macintosh PowerPoint</Application>
  <PresentationFormat>Widescreen</PresentationFormat>
  <Paragraphs>20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Gallery</vt:lpstr>
      <vt:lpstr>HOTSPOT</vt:lpstr>
      <vt:lpstr>What it is</vt:lpstr>
      <vt:lpstr>Twitter credentials</vt:lpstr>
      <vt:lpstr>Configured inputs</vt:lpstr>
      <vt:lpstr>Connecting to twitter</vt:lpstr>
      <vt:lpstr>Searching for tweets and save to csv</vt:lpstr>
      <vt:lpstr>Resulting csv file</vt:lpstr>
      <vt:lpstr>Plot the result as heatmap</vt:lpstr>
      <vt:lpstr>Example hotspots map</vt:lpstr>
      <vt:lpstr>Future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HOTSPOT</dc:title>
  <dc:creator>Tesfaye Betemariam</dc:creator>
  <cp:lastModifiedBy>Tesfaye Betemariam</cp:lastModifiedBy>
  <cp:revision>10</cp:revision>
  <dcterms:created xsi:type="dcterms:W3CDTF">2019-12-15T23:57:38Z</dcterms:created>
  <dcterms:modified xsi:type="dcterms:W3CDTF">2019-12-16T05:34:49Z</dcterms:modified>
</cp:coreProperties>
</file>

<file path=docProps/thumbnail.jpeg>
</file>